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9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03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0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5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2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61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3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5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9F012-3A08-49B6-A1BA-82F77FFB4047}" type="datetimeFigureOut">
              <a:rPr lang="en-US" smtClean="0"/>
              <a:t>1/22/2017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D5788-5AC3-41E7-8638-BD8732B9DD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5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i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FOUR WEEKS TO SCIENCE FAIR !</a:t>
            </a:r>
          </a:p>
        </p:txBody>
      </p:sp>
    </p:spTree>
    <p:extLst>
      <p:ext uri="{BB962C8B-B14F-4D97-AF65-F5344CB8AC3E}">
        <p14:creationId xmlns:p14="http://schemas.microsoft.com/office/powerpoint/2010/main" val="1196390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Ondine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halpert</dc:creator>
  <cp:lastModifiedBy>halpert</cp:lastModifiedBy>
  <cp:revision>2</cp:revision>
  <dcterms:created xsi:type="dcterms:W3CDTF">2017-01-16T20:34:16Z</dcterms:created>
  <dcterms:modified xsi:type="dcterms:W3CDTF">2017-01-23T02:08:52Z</dcterms:modified>
</cp:coreProperties>
</file>